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g" ContentType="image/jpeg"/>
  <Override PartName="/ppt/media/image1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8" r:id="rId2"/>
    <p:sldId id="279" r:id="rId3"/>
    <p:sldId id="386" r:id="rId4"/>
    <p:sldId id="388" r:id="rId5"/>
    <p:sldId id="358" r:id="rId6"/>
    <p:sldId id="390" r:id="rId7"/>
    <p:sldId id="273" r:id="rId8"/>
    <p:sldId id="374" r:id="rId9"/>
    <p:sldId id="335" r:id="rId10"/>
    <p:sldId id="375" r:id="rId11"/>
    <p:sldId id="380" r:id="rId12"/>
    <p:sldId id="395" r:id="rId13"/>
    <p:sldId id="396" r:id="rId14"/>
    <p:sldId id="376" r:id="rId15"/>
    <p:sldId id="397" r:id="rId16"/>
    <p:sldId id="398" r:id="rId17"/>
    <p:sldId id="25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376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1CB98-92EA-418C-8ADC-ACE434F02C64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3568D-BCB3-45EC-948B-597995099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077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3568D-BCB3-45EC-948B-597995099DA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3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3568D-BCB3-45EC-948B-597995099DA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PowerPoint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076EB2C-89CA-4B50-920D-E6008235D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25"/>
            <a:ext cx="12192001" cy="6858000"/>
          </a:xfrm>
          <a:prstGeom prst="rect">
            <a:avLst/>
          </a:prstGeom>
        </p:spPr>
      </p:pic>
      <p:sp useBgFill="1">
        <p:nvSpPr>
          <p:cNvPr id="55" name="Rectangle 54" hidden="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 hidden="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78C71-EBB6-426E-B226-10A189FBC989}"/>
              </a:ext>
            </a:extLst>
          </p:cNvPr>
          <p:cNvSpPr txBox="1"/>
          <p:nvPr/>
        </p:nvSpPr>
        <p:spPr>
          <a:xfrm>
            <a:off x="4708220" y="3083530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b="1" i="1" dirty="0">
              <a:latin typeface="+mj-lt"/>
              <a:ea typeface="+mj-ea"/>
              <a:cs typeface="+mj-cs"/>
            </a:endParaRPr>
          </a:p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 i="1" dirty="0">
                <a:latin typeface="+mj-lt"/>
                <a:ea typeface="+mj-ea"/>
                <a:cs typeface="+mj-cs"/>
              </a:rPr>
              <a:t>WS</a:t>
            </a:r>
          </a:p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 i="1" dirty="0">
                <a:latin typeface="+mj-lt"/>
                <a:ea typeface="+mj-ea"/>
                <a:cs typeface="+mj-cs"/>
              </a:rPr>
              <a:t>Socket</a:t>
            </a:r>
            <a:r>
              <a:rPr lang="ko-KR" altLang="en-US" sz="4800" b="1" i="1" dirty="0">
                <a:latin typeface="+mj-lt"/>
                <a:ea typeface="+mj-ea"/>
                <a:cs typeface="+mj-cs"/>
              </a:rPr>
              <a:t> </a:t>
            </a:r>
            <a:r>
              <a:rPr lang="en-US" altLang="ko-KR" sz="4800" b="1" i="1" dirty="0">
                <a:latin typeface="+mj-lt"/>
                <a:ea typeface="+mj-ea"/>
                <a:cs typeface="+mj-cs"/>
              </a:rPr>
              <a:t>Server</a:t>
            </a:r>
          </a:p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b="1" i="1" dirty="0">
                <a:latin typeface="+mj-lt"/>
                <a:ea typeface="+mj-ea"/>
                <a:cs typeface="+mj-cs"/>
              </a:rPr>
              <a:t>사용 설명서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37558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Ws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소켓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메세지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2046649" y="5176430"/>
            <a:ext cx="8189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위 사진처럼 </a:t>
            </a:r>
            <a:r>
              <a:rPr lang="en-US" altLang="ko-KR" sz="2000" dirty="0"/>
              <a:t>1:1 </a:t>
            </a:r>
            <a:r>
              <a:rPr lang="ko-KR" altLang="en-US" sz="2000" dirty="0"/>
              <a:t>문의를 할 수 있게 함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타사</a:t>
            </a:r>
            <a:r>
              <a:rPr lang="en-US" altLang="ko-KR" sz="2000" dirty="0"/>
              <a:t>- </a:t>
            </a:r>
            <a:r>
              <a:rPr lang="ko-KR" altLang="en-US" sz="2000" dirty="0" err="1"/>
              <a:t>비알랩과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센솔루션코리아만</a:t>
            </a:r>
            <a:r>
              <a:rPr lang="ko-KR" altLang="en-US" sz="2000" dirty="0"/>
              <a:t> 사이트에 문의하기가 있음</a:t>
            </a:r>
            <a:r>
              <a:rPr lang="en-US" altLang="ko-KR" sz="20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47CFD6-49DF-4E1C-8DB1-C44881F9A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3" y="1163841"/>
            <a:ext cx="10926619" cy="497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19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47DE29-5F9D-4E86-BD9A-402350405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4758846" cy="1929073"/>
              <a:chOff x="2700072" y="2021840"/>
              <a:chExt cx="6479992" cy="262677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310171" y="3517063"/>
                <a:ext cx="5869893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 포트 삭제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560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71823" y="174504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종료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7993BA-40AB-476A-B061-EBD07F267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379" y="1129886"/>
            <a:ext cx="6984657" cy="517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30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DB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삭제 확인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E5FEC8-A1DE-45BA-B07E-68EBD837A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54" y="1291597"/>
            <a:ext cx="9088582" cy="47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75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B80754E-389E-4B8C-9C07-9D72C027C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81"/>
            <a:ext cx="12192001" cy="685769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0" y="3708260"/>
              <a:ext cx="5166131" cy="2335627"/>
              <a:chOff x="2700072" y="2021840"/>
              <a:chExt cx="7034574" cy="318036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8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5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026576" y="3064838"/>
                <a:ext cx="6708070" cy="213736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 업데이트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후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소켓서버 재시작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9582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3" y="183740"/>
            <a:ext cx="104940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업데이트 후 기존 생성된 소켓서버 재시작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79030C-75F6-45C4-8D1D-D19636A8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46" y="1120650"/>
            <a:ext cx="9215727" cy="5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86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3" y="183740"/>
            <a:ext cx="104940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업데이트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중복사용 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2C25B8-09A1-4325-B579-A85A0072D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61" y="1307761"/>
            <a:ext cx="10756611" cy="464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17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399072" y="3013501"/>
            <a:ext cx="3424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836507" y="3563237"/>
            <a:ext cx="4072269" cy="523220"/>
            <a:chOff x="1191929" y="2733040"/>
            <a:chExt cx="407226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3288080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연결확인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(WS)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836507" y="4279088"/>
            <a:ext cx="3730739" cy="523220"/>
            <a:chOff x="1191929" y="2733040"/>
            <a:chExt cx="3649106" cy="4235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864917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메시지 전송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(WS)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1" name="그림 20" descr="실내, 장치이(가) 표시된 사진">
            <a:extLst>
              <a:ext uri="{FF2B5EF4-FFF2-40B4-BE49-F238E27FC236}">
                <a16:creationId xmlns:a16="http://schemas.microsoft.com/office/drawing/2014/main" id="{D4C9F039-1F22-8693-7E7A-B6BB4EEB1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B4750BD-6574-CE3B-9B8A-C67368A84634}"/>
              </a:ext>
            </a:extLst>
          </p:cNvPr>
          <p:cNvGrpSpPr/>
          <p:nvPr/>
        </p:nvGrpSpPr>
        <p:grpSpPr>
          <a:xfrm>
            <a:off x="836508" y="2893566"/>
            <a:ext cx="4674523" cy="523220"/>
            <a:chOff x="1191929" y="2733040"/>
            <a:chExt cx="4572237" cy="4235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BA6A1A-5088-0F40-0AE7-B3F06BCF0064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9AF5EE-47C6-A95E-DC20-6A54061D20D9}"/>
                </a:ext>
              </a:extLst>
            </p:cNvPr>
            <p:cNvSpPr txBox="1"/>
            <p:nvPr/>
          </p:nvSpPr>
          <p:spPr>
            <a:xfrm>
              <a:off x="1976118" y="2733040"/>
              <a:ext cx="3788048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 중 포트확인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(GET)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D05D0F-063C-40AA-ADE0-D4675804558F}"/>
              </a:ext>
            </a:extLst>
          </p:cNvPr>
          <p:cNvGrpSpPr/>
          <p:nvPr/>
        </p:nvGrpSpPr>
        <p:grpSpPr>
          <a:xfrm>
            <a:off x="836507" y="5004175"/>
            <a:ext cx="4216449" cy="523220"/>
            <a:chOff x="1191929" y="2733040"/>
            <a:chExt cx="4124188" cy="42355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91D06C-F9C9-4A78-8BD1-DE29CBACF612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C5DEAC-C7F6-4D19-AAA7-406D691CDF99}"/>
                </a:ext>
              </a:extLst>
            </p:cNvPr>
            <p:cNvSpPr txBox="1"/>
            <p:nvPr/>
          </p:nvSpPr>
          <p:spPr>
            <a:xfrm>
              <a:off x="1976118" y="2733040"/>
              <a:ext cx="3339999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포트 삭제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(WS)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C7C282-5F34-4530-8F6A-2375925A6DFE}"/>
              </a:ext>
            </a:extLst>
          </p:cNvPr>
          <p:cNvGrpSpPr/>
          <p:nvPr/>
        </p:nvGrpSpPr>
        <p:grpSpPr>
          <a:xfrm>
            <a:off x="827270" y="5669418"/>
            <a:ext cx="4464912" cy="523231"/>
            <a:chOff x="1191929" y="2733040"/>
            <a:chExt cx="4367224" cy="42357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CF0F64-3130-496A-9435-75FF0FC5CA1C}"/>
                </a:ext>
              </a:extLst>
            </p:cNvPr>
            <p:cNvSpPr txBox="1"/>
            <p:nvPr/>
          </p:nvSpPr>
          <p:spPr>
            <a:xfrm>
              <a:off x="1191929" y="2733040"/>
              <a:ext cx="669820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#5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2D7D87-C5FC-485D-AC26-1ECFF3E87FD7}"/>
                </a:ext>
              </a:extLst>
            </p:cNvPr>
            <p:cNvSpPr txBox="1"/>
            <p:nvPr/>
          </p:nvSpPr>
          <p:spPr>
            <a:xfrm>
              <a:off x="1976118" y="2733049"/>
              <a:ext cx="3583035" cy="42356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업데이트 후 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FA46E8D-EF6C-4ED1-8C10-312D7FF52F70}"/>
              </a:ext>
            </a:extLst>
          </p:cNvPr>
          <p:cNvGrpSpPr/>
          <p:nvPr/>
        </p:nvGrpSpPr>
        <p:grpSpPr>
          <a:xfrm>
            <a:off x="836508" y="2206054"/>
            <a:ext cx="3717915" cy="523220"/>
            <a:chOff x="1191929" y="2733040"/>
            <a:chExt cx="3636560" cy="42355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E04122-A3D7-4D86-923E-6354FA8BADD4}"/>
                </a:ext>
              </a:extLst>
            </p:cNvPr>
            <p:cNvSpPr txBox="1"/>
            <p:nvPr/>
          </p:nvSpPr>
          <p:spPr>
            <a:xfrm>
              <a:off x="1191929" y="2733040"/>
              <a:ext cx="669818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#0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73FB7-3D38-4F68-A51F-B35FC52DB507}"/>
                </a:ext>
              </a:extLst>
            </p:cNvPr>
            <p:cNvSpPr txBox="1"/>
            <p:nvPr/>
          </p:nvSpPr>
          <p:spPr>
            <a:xfrm>
              <a:off x="1976118" y="2733040"/>
              <a:ext cx="2852371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생성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(POST)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0" y="3708260"/>
              <a:ext cx="3926891" cy="1750143"/>
              <a:chOff x="2700072" y="2021840"/>
              <a:chExt cx="5347156" cy="238312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4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0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4443036" y="3273417"/>
                <a:ext cx="3604192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서버생성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213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30774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B71DD5-9928-4945-BFBF-4CF06E26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08" y="1145274"/>
            <a:ext cx="8795183" cy="521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7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650647" cy="2341029"/>
              <a:chOff x="2700072" y="2021840"/>
              <a:chExt cx="6332680" cy="318771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1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457513" y="3072193"/>
                <a:ext cx="5575239" cy="21373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사용 중 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포트번호 확인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059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416733" y="159116"/>
            <a:ext cx="89557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사용중인 포트번호 확인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700F56-2A84-4708-9836-C9B6B8D63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42" y="1283137"/>
            <a:ext cx="9114993" cy="501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53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5DA8A2-9272-4119-B6D2-484CA6B8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544911" y="3708260"/>
              <a:ext cx="5432898" cy="1877764"/>
              <a:chOff x="2546203" y="2021840"/>
              <a:chExt cx="7397818" cy="25569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7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546203" y="3447195"/>
                <a:ext cx="7397818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4800" b="1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Ws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 연결 확인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37558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Ws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소켓서버 연결 확인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BA15DE-4BFC-4C9F-855D-7453742A4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12" y="1185202"/>
            <a:ext cx="10161034" cy="47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75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DD7B76-61C6-44AD-89A1-6D11FB95B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8034" cy="685800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0" y="3708260"/>
              <a:ext cx="4407693" cy="1781293"/>
              <a:chOff x="2700072" y="2021840"/>
              <a:chExt cx="6001836" cy="242554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964870" y="3315834"/>
                <a:ext cx="4737038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메시지 전송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5347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6225</TotalTime>
  <Words>162</Words>
  <Application>Microsoft Office PowerPoint</Application>
  <PresentationFormat>와이드스크린</PresentationFormat>
  <Paragraphs>53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HRSON</cp:lastModifiedBy>
  <cp:revision>728</cp:revision>
  <dcterms:created xsi:type="dcterms:W3CDTF">2019-12-23T00:32:35Z</dcterms:created>
  <dcterms:modified xsi:type="dcterms:W3CDTF">2023-04-17T06:02:28Z</dcterms:modified>
</cp:coreProperties>
</file>